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2" d="100"/>
          <a:sy n="72" d="100"/>
        </p:scale>
        <p:origin x="129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2/24/2024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bhijithks23/Applied-Data-Science-Capstone/blob/main/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bhijithks23/Applied-Data-Science-Capstone/blob/main/SpaceX-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bhijithks23/Applied-Data-Science-Capstone/blob/main/SpaceX-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bhijithks23/Applied-Data-Science-Capstone/blob/main/SpaceX-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Abhijith K S</a:t>
            </a:r>
          </a:p>
          <a:p>
            <a:r>
              <a:rPr lang="en-US" dirty="0">
                <a:solidFill>
                  <a:schemeClr val="bg2"/>
                </a:solidFill>
                <a:latin typeface="Abadi" panose="020B0604020104020204" pitchFamily="34" charset="0"/>
                <a:ea typeface="SF Pro" pitchFamily="2" charset="0"/>
                <a:cs typeface="SF Pro" pitchFamily="2" charset="0"/>
              </a:rPr>
              <a:t>24-02-2024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32967" y="1486343"/>
            <a:ext cx="5525005" cy="525469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a:t>
            </a:r>
            <a:r>
              <a:rPr lang="en-US" sz="2200" dirty="0" err="1">
                <a:solidFill>
                  <a:schemeClr val="accent3">
                    <a:lumMod val="25000"/>
                  </a:schemeClr>
                </a:solidFill>
                <a:latin typeface="Abadi" panose="020B0604020104020204" pitchFamily="34" charset="0"/>
              </a:rPr>
              <a:t>is:</a:t>
            </a:r>
            <a:r>
              <a:rPr lang="en-US" dirty="0" err="1">
                <a:hlinkClick r:id="rId3"/>
              </a:rPr>
              <a:t>https</a:t>
            </a:r>
            <a:r>
              <a:rPr lang="en-US" dirty="0">
                <a:hlinkClick r:id="rId3"/>
              </a:rPr>
              <a:t>://github.com/Abhijithks23/Applied-Data-Science-Capstone/blob/main/SpaceX-Data%20Wrangling.ipynb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72035" y="1495703"/>
            <a:ext cx="56344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https://github.com/Abhijithks23/Applied-Data-Science-Capstone/blob/main/SpaceX-EDA%20with%20Data%20Visualization.ipynb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119966" y="1357479"/>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https://github.com/Abhijithks23/Applied-Data-Science-Capstone/blob/main/EDA%20with%20SQL.ipynb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https://github.com/Abhijithks23/Applied-Data-Science-Capstone/blob/main/SpaceX-Machine_Learning_Prediction.jupyterlite.ipynb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marL="0" indent="0">
              <a:buNone/>
            </a:pPr>
            <a:r>
              <a:rPr lang="en-IN" sz="1800" b="0" i="0" u="none" strike="noStrike" baseline="0" dirty="0">
                <a:solidFill>
                  <a:srgbClr val="000000"/>
                </a:solidFill>
                <a:latin typeface="Abadi" panose="020B0604020104020204" pitchFamily="34" charset="0"/>
                <a:hlinkClick r:id="rId3"/>
              </a:rPr>
              <a:t>https://github.com/Abhijithks23/Applied-Data-Science-Capstone/blob/main/SpaceX-Data%20Collection%20API.ipynb</a:t>
            </a:r>
            <a:endParaRPr lang="en-IN" sz="1800" dirty="0">
              <a:solidFill>
                <a:srgbClr val="000000"/>
              </a:solidFill>
              <a:latin typeface="Arial" panose="020B0604020202020204" pitchFamily="34" charset="0"/>
            </a:endParaRPr>
          </a:p>
          <a:p>
            <a:pPr marL="0" indent="0">
              <a:buNone/>
            </a:pPr>
            <a:endParaRPr lang="en-IN" sz="1800" b="0" i="0" u="none" strike="noStrike" baseline="0" dirty="0">
              <a:solidFill>
                <a:srgbClr val="000000"/>
              </a:solidFill>
              <a:latin typeface="Abadi" panose="020B0604020104020204" pitchFamily="34" charset="0"/>
            </a:endParaRPr>
          </a:p>
          <a:p>
            <a:pPr marL="0" indent="0">
              <a:lnSpc>
                <a:spcPct val="100000"/>
              </a:lnSpc>
              <a:spcBef>
                <a:spcPts val="1400"/>
              </a:spcBef>
              <a:buNone/>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https://github.com/Abhijithks23/Applied-Data-Science-Capstone/blob/main/SpaceX-Data%20Collection%20with%20Web%20Scraping.ipynb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1333</TotalTime>
  <Words>1795</Words>
  <Application>Microsoft Office PowerPoint</Application>
  <PresentationFormat>Widescreen</PresentationFormat>
  <Paragraphs>209</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Abhijith K S</cp:lastModifiedBy>
  <cp:revision>199</cp:revision>
  <dcterms:created xsi:type="dcterms:W3CDTF">2021-04-29T18:58:34Z</dcterms:created>
  <dcterms:modified xsi:type="dcterms:W3CDTF">2024-02-24T11:01:59Z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